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61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A3DB-567E-9747-AE59-7B08FFD6B172}" type="datetimeFigureOut">
              <a:rPr lang="en-US" smtClean="0"/>
              <a:t>12/20/17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58C77-4DFE-4544-9642-47DC9D29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thelas" charset="0"/>
                <a:ea typeface="Athelas" charset="0"/>
                <a:cs typeface="Athelas" charset="0"/>
              </a:rPr>
              <a:t>Data Sommelier</a:t>
            </a:r>
            <a:endParaRPr lang="en-US" b="1" dirty="0"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Highlights from Data Operations on a Wine Data Set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Query List for Wine Data Set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286" y="1825625"/>
            <a:ext cx="66394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The Moment R Stopped Terrifying Me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975" y="2252405"/>
            <a:ext cx="11350050" cy="19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199" y="365124"/>
            <a:ext cx="11072751" cy="1325563"/>
          </a:xfrm>
        </p:spPr>
        <p:txBody>
          <a:bodyPr/>
          <a:lstStyle/>
          <a:p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Modifying </a:t>
            </a:r>
            <a:r>
              <a:rPr lang="en-US" smtClean="0">
                <a:latin typeface="Athelas" charset="0"/>
                <a:ea typeface="Athelas" charset="0"/>
                <a:cs typeface="Athelas" charset="0"/>
              </a:rPr>
              <a:t>the “MAX” </a:t>
            </a:r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query in SQL </a:t>
            </a:r>
            <a:r>
              <a:rPr lang="mr-IN" dirty="0" smtClean="0">
                <a:latin typeface="Athelas" charset="0"/>
                <a:ea typeface="Athelas" charset="0"/>
                <a:cs typeface="Athelas" charset="0"/>
              </a:rPr>
              <a:t>–</a:t>
            </a:r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 “” values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3895"/>
            <a:ext cx="10515600" cy="28060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66800" y="4285013"/>
            <a:ext cx="1225137" cy="3463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9173"/>
            <a:ext cx="10515600" cy="332316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0759044" y="3360718"/>
            <a:ext cx="831273" cy="225631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906496" cy="1325563"/>
          </a:xfrm>
        </p:spPr>
        <p:txBody>
          <a:bodyPr/>
          <a:lstStyle/>
          <a:p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Modifying the “MAX” query in R </a:t>
            </a:r>
            <a:r>
              <a:rPr lang="mr-IN" dirty="0" smtClean="0">
                <a:latin typeface="Athelas" charset="0"/>
                <a:ea typeface="Athelas" charset="0"/>
                <a:cs typeface="Athelas" charset="0"/>
              </a:rPr>
              <a:t>–</a:t>
            </a:r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 </a:t>
            </a:r>
            <a:r>
              <a:rPr lang="en-US" i="1" dirty="0" smtClean="0">
                <a:latin typeface="Athelas" charset="0"/>
                <a:ea typeface="Athelas" charset="0"/>
                <a:cs typeface="Athelas" charset="0"/>
              </a:rPr>
              <a:t>NA</a:t>
            </a:r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 values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43" y="1934753"/>
            <a:ext cx="9666514" cy="5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5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Solving for Empty/</a:t>
            </a:r>
            <a:r>
              <a:rPr lang="en-US" i="1" dirty="0" smtClean="0">
                <a:latin typeface="Athelas" charset="0"/>
                <a:ea typeface="Athelas" charset="0"/>
                <a:cs typeface="Athelas" charset="0"/>
              </a:rPr>
              <a:t>NA</a:t>
            </a:r>
            <a:r>
              <a:rPr lang="en-US" dirty="0" smtClean="0">
                <a:latin typeface="Athelas" charset="0"/>
                <a:ea typeface="Athelas" charset="0"/>
                <a:cs typeface="Athelas" charset="0"/>
              </a:rPr>
              <a:t> Values in SQL &amp; R</a:t>
            </a:r>
            <a:endParaRPr lang="en-US" dirty="0">
              <a:latin typeface="Athelas" charset="0"/>
              <a:ea typeface="Athelas" charset="0"/>
              <a:cs typeface="Athelas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5671"/>
            <a:ext cx="4573229" cy="1900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683" y="2325671"/>
            <a:ext cx="6262317" cy="29469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3782" y="1823513"/>
            <a:ext cx="250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SQL Query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873" y="1823513"/>
            <a:ext cx="250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 Instructions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557652" y="1823513"/>
            <a:ext cx="0" cy="3271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57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Athelas</vt:lpstr>
      <vt:lpstr>Calibri</vt:lpstr>
      <vt:lpstr>Calibri Light</vt:lpstr>
      <vt:lpstr>Arial</vt:lpstr>
      <vt:lpstr>Office Theme</vt:lpstr>
      <vt:lpstr>Data Sommelier</vt:lpstr>
      <vt:lpstr>Query List for Wine Data Set</vt:lpstr>
      <vt:lpstr>The Moment R Stopped Terrifying Me</vt:lpstr>
      <vt:lpstr>Modifying the “MAX” query in SQL – “” values</vt:lpstr>
      <vt:lpstr>Modifying the “MAX” query in R – NA values</vt:lpstr>
      <vt:lpstr>Solving for Empty/NA Values in SQL &amp; R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2017-12-21T04:58:31Z</dcterms:created>
  <dcterms:modified xsi:type="dcterms:W3CDTF">2017-12-21T05:24:22Z</dcterms:modified>
</cp:coreProperties>
</file>